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167" autoAdjust="0"/>
  </p:normalViewPr>
  <p:slideViewPr>
    <p:cSldViewPr>
      <p:cViewPr>
        <p:scale>
          <a:sx n="100" d="100"/>
          <a:sy n="100" d="100"/>
        </p:scale>
        <p:origin x="36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1114-1B85-4DD6-BCBD-3E59027E3129}" type="datetimeFigureOut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D6989-519D-44D6-8A7F-4DE2AAB492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Good afternoon</a:t>
            </a:r>
            <a:r>
              <a:rPr lang="en-US" altLang="zh-CN" baseline="0" dirty="0" smtClean="0"/>
              <a:t> everyone, Today I will introduce my project –FR system to you and my supervisor is Mr. Nigel Whyte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my research report I mentioned that I’d like to use </a:t>
            </a:r>
            <a:r>
              <a:rPr lang="en-US" altLang="zh-CN" baseline="0" dirty="0" err="1" smtClean="0"/>
              <a:t>Sobel</a:t>
            </a:r>
            <a:r>
              <a:rPr lang="en-US" altLang="zh-CN" baseline="0" dirty="0" smtClean="0"/>
              <a:t> edge detection technique to ……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But the output are circles with 1 pixel width. that’s impossible to get thinned ridge lines in the next stop. That is the reason why I changed my enhancement algorithm to </a:t>
            </a:r>
            <a:r>
              <a:rPr lang="en-US" altLang="zh-CN" baseline="0" dirty="0" err="1" smtClean="0"/>
              <a:t>Guass</a:t>
            </a:r>
            <a:r>
              <a:rPr lang="en-US" altLang="zh-CN" baseline="0" dirty="0" smtClean="0"/>
              <a:t> smooth and </a:t>
            </a:r>
            <a:r>
              <a:rPr lang="en-US" altLang="zh-CN" baseline="0" dirty="0" err="1" smtClean="0"/>
              <a:t>binarization</a:t>
            </a:r>
            <a:r>
              <a:rPr lang="en-US" altLang="zh-CN" baseline="0" dirty="0" smtClean="0"/>
              <a:t> 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image thinning process is also done.. Zhang </a:t>
            </a:r>
            <a:r>
              <a:rPr lang="en-US" altLang="zh-CN" baseline="0" dirty="0" err="1" smtClean="0"/>
              <a:t>suen</a:t>
            </a:r>
            <a:r>
              <a:rPr lang="en-US" altLang="zh-CN" baseline="0" dirty="0" smtClean="0"/>
              <a:t> thinning technique.. 3X3 matrix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There are several</a:t>
            </a:r>
            <a:r>
              <a:rPr lang="en-US" altLang="zh-CN" baseline="0" dirty="0" smtClean="0"/>
              <a:t> different version of this technique, and I misunderstood with ……</a:t>
            </a:r>
          </a:p>
          <a:p>
            <a:r>
              <a:rPr lang="en-US" altLang="zh-CN" baseline="0" dirty="0" smtClean="0"/>
              <a:t>As the consequence I got a weird result. </a:t>
            </a:r>
          </a:p>
          <a:p>
            <a:endParaRPr lang="en-US" altLang="zh-CN" baseline="0" dirty="0" smtClean="0"/>
          </a:p>
          <a:p>
            <a:r>
              <a:rPr lang="en-US" smtClean="0"/>
              <a:t>simplify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Firstly, the aim</a:t>
            </a:r>
            <a:r>
              <a:rPr lang="en-US" altLang="zh-CN" baseline="0" dirty="0" smtClean="0"/>
              <a:t> of this project is to produce a FR software which take two images selected from database</a:t>
            </a:r>
          </a:p>
          <a:p>
            <a:r>
              <a:rPr lang="en-US" altLang="zh-CN" baseline="0" dirty="0" smtClean="0"/>
              <a:t>Verify a match between them and output the result.</a:t>
            </a:r>
          </a:p>
          <a:p>
            <a:r>
              <a:rPr lang="en-US" altLang="zh-CN" baseline="0" dirty="0" smtClean="0"/>
              <a:t>The product should contain acceptable processing time and accuracy.</a:t>
            </a:r>
          </a:p>
          <a:p>
            <a:r>
              <a:rPr lang="en-US" altLang="zh-CN" baseline="0" dirty="0" smtClean="0"/>
              <a:t>It also should has an nice and friendly GUI and doesn’t contains redundant functions and components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 don’t think anyone</a:t>
            </a:r>
            <a:r>
              <a:rPr lang="en-US" altLang="zh-CN" baseline="0" dirty="0" smtClean="0"/>
              <a:t> will ask me what </a:t>
            </a:r>
            <a:r>
              <a:rPr lang="en-US" altLang="zh-CN" baseline="0" dirty="0" err="1" smtClean="0"/>
              <a:t>fp</a:t>
            </a:r>
            <a:r>
              <a:rPr lang="en-US" altLang="zh-CN" baseline="0" dirty="0" smtClean="0"/>
              <a:t> is.</a:t>
            </a:r>
            <a:r>
              <a:rPr lang="en-US" dirty="0" smtClean="0"/>
              <a:t> technically</a:t>
            </a:r>
            <a:r>
              <a:rPr lang="en-US" altLang="zh-CN" baseline="0" dirty="0" smtClean="0"/>
              <a:t> Fingerprints are made up of ridges and valleys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(look figure)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And that’s</a:t>
            </a:r>
            <a:r>
              <a:rPr lang="en-US" altLang="zh-CN" baseline="0" dirty="0" smtClean="0"/>
              <a:t> why we said fingerprint never lie. People can easily change their faces or imitate a hand writing.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But the </a:t>
            </a:r>
            <a:r>
              <a:rPr lang="en-US" altLang="zh-CN" baseline="0" dirty="0" err="1" smtClean="0"/>
              <a:t>Fp</a:t>
            </a:r>
            <a:r>
              <a:rPr lang="en-US" altLang="zh-CN" baseline="0" dirty="0" smtClean="0"/>
              <a:t> are extremely hard to fake.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Fingerprint</a:t>
            </a:r>
            <a:r>
              <a:rPr lang="en-US" altLang="zh-CN" baseline="0" dirty="0" smtClean="0"/>
              <a:t> has been used to certify an identity since antiquity, and you find them on many antique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Now</a:t>
            </a:r>
            <a:r>
              <a:rPr lang="en-US" altLang="zh-CN" baseline="0" dirty="0" smtClean="0"/>
              <a:t>adays, FR technique can be found in many different areas such as justice, finance, security, communication and so on. It is the most widely used biometric technique.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About the FR</a:t>
            </a:r>
            <a:r>
              <a:rPr lang="en-US" altLang="zh-CN" baseline="0" dirty="0" smtClean="0"/>
              <a:t> technique, there are two main components: preprocessing and post processing.</a:t>
            </a:r>
          </a:p>
          <a:p>
            <a:r>
              <a:rPr lang="en-US" altLang="zh-CN" baseline="0" dirty="0" smtClean="0"/>
              <a:t>In preprocessing a input image will be enhanced firstly and then be thinned,</a:t>
            </a:r>
          </a:p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the post processing, the minutiae will be extracted from thinned image, minutiae are major features of a fingerprint. they are used to match a pair of fingerprints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first part I have done is the GUI of the software. The GUI has 3 different functional section </a:t>
            </a:r>
          </a:p>
          <a:p>
            <a:r>
              <a:rPr lang="en-US" altLang="zh-CN" baseline="0" dirty="0" smtClean="0"/>
              <a:t>………</a:t>
            </a:r>
          </a:p>
          <a:p>
            <a:r>
              <a:rPr lang="en-US" altLang="zh-CN" baseline="0" dirty="0" smtClean="0"/>
              <a:t>As you can see from the screenshots the layout of the GUI is pretty straightforward.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first</a:t>
            </a:r>
            <a:r>
              <a:rPr lang="en-US" altLang="zh-CN" baseline="0" dirty="0" smtClean="0"/>
              <a:t> step of image pre processing – image enhancement is done.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 use </a:t>
            </a:r>
            <a:r>
              <a:rPr lang="en-US" altLang="zh-CN" baseline="0" dirty="0" err="1" smtClean="0"/>
              <a:t>guass</a:t>
            </a:r>
            <a:r>
              <a:rPr lang="en-US" altLang="zh-CN" baseline="0" dirty="0" smtClean="0"/>
              <a:t> operator to smooth the image first and then do the </a:t>
            </a:r>
            <a:r>
              <a:rPr lang="en-US" altLang="zh-CN" baseline="0" dirty="0" err="1" smtClean="0"/>
              <a:t>binarization</a:t>
            </a:r>
            <a:r>
              <a:rPr lang="en-US" altLang="zh-CN" baseline="0" dirty="0" smtClean="0"/>
              <a:t>. I set 100 as a threshold,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If red in RGB is great than 100 means write then…… or then…… 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D6989-519D-44D6-8A7F-4DE2AAB4920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4BFF92-639A-4BCF-8E12-219D4F6DD0F2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E1DFE-F468-4A3F-A4E9-1D66BDA9B658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98C88-2274-413A-9DDC-9F74805225F2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437D7-7B01-4511-8C22-362FB016C70A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938E07-DF41-4B48-8834-B622BEE22FEF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3B5D3-2E1C-4F7A-A777-82B76CE0D2CA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B4F1B-B4B1-490F-AD2A-3DCC9A3EDDCB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A1BEB-9DBC-46EF-8DFF-DF6A5CEFAC0E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F0C9B-21F3-426D-AA8F-32E64C84C5D2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98433-AC39-4D5F-A214-CC9CC59FC0CE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2774887-6B5A-4C6C-AC49-132BB773E1D0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BD223A-E844-455C-AA5C-48278F3124F7}" type="datetime1">
              <a:rPr lang="zh-CN" altLang="en-US" smtClean="0"/>
              <a:pPr/>
              <a:t>2010-2-11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8980658-FD24-457D-B6A0-0818A9A3829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85993"/>
            <a:ext cx="3571900" cy="4229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772400" cy="1975104"/>
          </a:xfrm>
        </p:spPr>
        <p:txBody>
          <a:bodyPr/>
          <a:lstStyle/>
          <a:p>
            <a:r>
              <a:rPr lang="en-US" altLang="zh-CN" sz="4400" dirty="0" smtClean="0"/>
              <a:t>Fingerprint recognition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14810" y="3929066"/>
            <a:ext cx="6657996" cy="114300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Name:    Wen Liu   C00105088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Supervisor:   Nigel Whyte</a:t>
            </a:r>
            <a:endParaRPr lang="zh-CN" altLang="en-US" sz="2400" dirty="0"/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5214910" y="6072206"/>
            <a:ext cx="3929090" cy="57150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altLang="zh-CN" dirty="0" smtClean="0"/>
              <a:t>Institute of Technology, </a:t>
            </a:r>
            <a:r>
              <a:rPr lang="en-US" altLang="zh-CN" dirty="0" err="1" smtClean="0"/>
              <a:t>Carlow</a:t>
            </a:r>
            <a:r>
              <a:rPr lang="en-US" altLang="zh-CN" dirty="0" smtClean="0"/>
              <a:t>    2010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far..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214422"/>
            <a:ext cx="7772400" cy="7143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Problems I met in image enhancement</a:t>
            </a: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7" name="图片 6" descr="ml00061edgedetection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072066" y="1928802"/>
            <a:ext cx="2057400" cy="2057400"/>
          </a:xfrm>
          <a:prstGeom prst="rect">
            <a:avLst/>
          </a:prstGeom>
        </p:spPr>
      </p:pic>
      <p:pic>
        <p:nvPicPr>
          <p:cNvPr id="8" name="图片 7" descr="20072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1785918" y="1857364"/>
            <a:ext cx="2071702" cy="17859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571472" y="2285992"/>
            <a:ext cx="1428760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857620" y="2571744"/>
            <a:ext cx="1428760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728" y="40005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err="1" smtClean="0"/>
              <a:t>Sobel</a:t>
            </a:r>
            <a:r>
              <a:rPr lang="en-US" altLang="zh-CN" dirty="0" smtClean="0"/>
              <a:t> operators</a:t>
            </a:r>
            <a:endParaRPr lang="zh-CN" altLang="en-US" dirty="0"/>
          </a:p>
        </p:txBody>
      </p:sp>
      <p:pic>
        <p:nvPicPr>
          <p:cNvPr id="14" name="图片 13" descr="http://www.pages.drexel.edu/~weg22/mask_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857629"/>
            <a:ext cx="24288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1643042" y="442913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|G | = |</a:t>
            </a:r>
            <a:r>
              <a:rPr lang="en-US" dirty="0" err="1" smtClean="0"/>
              <a:t>Gx</a:t>
            </a:r>
            <a:r>
              <a:rPr lang="en-US" dirty="0" smtClean="0"/>
              <a:t>| +|</a:t>
            </a:r>
            <a:r>
              <a:rPr lang="en-US" dirty="0" err="1" smtClean="0"/>
              <a:t>Gy</a:t>
            </a:r>
            <a:r>
              <a:rPr lang="en-US" dirty="0" smtClean="0"/>
              <a:t>|</a:t>
            </a:r>
            <a:r>
              <a:rPr lang="en-US" baseline="30000" dirty="0" smtClean="0"/>
              <a:t>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0152" y="4857760"/>
            <a:ext cx="545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Hollow ridge lines, impossible to thin.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142984"/>
            <a:ext cx="7772400" cy="5024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Image thinning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585791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43702" y="2000240"/>
            <a:ext cx="242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 Zhang-</a:t>
            </a:r>
            <a:r>
              <a:rPr lang="en-US" altLang="zh-CN" dirty="0" err="1" smtClean="0"/>
              <a:t>suen</a:t>
            </a:r>
            <a:r>
              <a:rPr lang="en-US" altLang="zh-CN" dirty="0" smtClean="0"/>
              <a:t> Thinning</a:t>
            </a:r>
            <a:endParaRPr lang="zh-CN" altLang="en-US" dirty="0"/>
          </a:p>
        </p:txBody>
      </p:sp>
      <p:pic>
        <p:nvPicPr>
          <p:cNvPr id="7" name="图片 6" descr="zhangSun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16" y="2500306"/>
            <a:ext cx="2071702" cy="10715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00892" y="3786191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i="1" dirty="0" smtClean="0"/>
              <a:t>2 &lt;= B(P1) &lt;= 6</a:t>
            </a:r>
          </a:p>
          <a:p>
            <a:pPr marL="342900" indent="-342900"/>
            <a:r>
              <a:rPr lang="en-US" i="1" dirty="0" smtClean="0"/>
              <a:t>(b) A(P1) = 1</a:t>
            </a:r>
          </a:p>
          <a:p>
            <a:r>
              <a:rPr lang="en-US" i="1" dirty="0" smtClean="0"/>
              <a:t>(c) P2*P4*P6 = 0</a:t>
            </a:r>
            <a:endParaRPr lang="zh-CN" altLang="en-US" dirty="0" smtClean="0"/>
          </a:p>
          <a:p>
            <a:r>
              <a:rPr lang="en-US" i="1" dirty="0" smtClean="0"/>
              <a:t>(d) P4*P6*P8 = 0</a:t>
            </a:r>
          </a:p>
          <a:p>
            <a:r>
              <a:rPr lang="en-US" i="1" dirty="0" smtClean="0"/>
              <a:t>(c') P2*P4*P8 = 0</a:t>
            </a:r>
            <a:endParaRPr lang="zh-CN" altLang="en-US" dirty="0" smtClean="0"/>
          </a:p>
          <a:p>
            <a:r>
              <a:rPr lang="en-US" i="1" dirty="0" smtClean="0"/>
              <a:t>(d') P2*P6*P8 = 0 </a:t>
            </a:r>
            <a:endParaRPr lang="zh-CN" altLang="en-US" dirty="0" smtClean="0"/>
          </a:p>
          <a:p>
            <a:pPr marL="342900" indent="-342900"/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071546"/>
            <a:ext cx="7772400" cy="5024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Problems I met in image thinning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5" name="图片 4" descr="flowchart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12" y="1571612"/>
            <a:ext cx="2357454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178592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Misunderstood with processing sequence causes coding nightmare.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42886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357431"/>
            <a:ext cx="114776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右箭头 8"/>
          <p:cNvSpPr/>
          <p:nvPr/>
        </p:nvSpPr>
        <p:spPr>
          <a:xfrm>
            <a:off x="2857488" y="2786058"/>
            <a:ext cx="785818" cy="28575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728" y="35718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Problem fixed.</a:t>
            </a:r>
            <a:endParaRPr lang="zh-CN" alt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92906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1428728" y="514351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Processing time – before :  10 – 12 seconds</a:t>
            </a:r>
          </a:p>
          <a:p>
            <a:pPr lvl="2"/>
            <a:r>
              <a:rPr lang="en-US" altLang="zh-CN" dirty="0" smtClean="0"/>
              <a:t>	     after:   5 seconds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far……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000108"/>
            <a:ext cx="6572296" cy="7143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Minutiae Extraction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357430"/>
            <a:ext cx="1857388" cy="5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72264" y="1928802"/>
            <a:ext cx="226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dirty="0" err="1" smtClean="0"/>
              <a:t>Rutovitz’s</a:t>
            </a:r>
            <a:r>
              <a:rPr lang="en-US" altLang="zh-CN" dirty="0" smtClean="0"/>
              <a:t> definition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429000"/>
            <a:ext cx="1215949" cy="11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042" y="3429000"/>
            <a:ext cx="1187958" cy="11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43702" y="3000372"/>
            <a:ext cx="252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 smtClean="0"/>
              <a:t>C</a:t>
            </a:r>
            <a:r>
              <a:rPr lang="en-US" altLang="zh-CN" sz="1600" i="1" dirty="0" err="1" smtClean="0"/>
              <a:t>n</a:t>
            </a:r>
            <a:r>
              <a:rPr lang="en-US" altLang="zh-CN" i="1" dirty="0" smtClean="0"/>
              <a:t>(P) = 3                 </a:t>
            </a:r>
            <a:r>
              <a:rPr lang="en-US" altLang="zh-CN" i="1" dirty="0" err="1" smtClean="0"/>
              <a:t>C</a:t>
            </a:r>
            <a:r>
              <a:rPr lang="en-US" altLang="zh-CN" sz="1600" i="1" dirty="0" err="1" smtClean="0"/>
              <a:t>n</a:t>
            </a:r>
            <a:r>
              <a:rPr lang="en-US" altLang="zh-CN" sz="1600" i="1" dirty="0" smtClean="0"/>
              <a:t>(P) =1</a:t>
            </a:r>
            <a:endParaRPr lang="zh-CN" alt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3182" y="4643446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/>
              <a:t>Bifurcation               End</a:t>
            </a:r>
            <a:endParaRPr lang="zh-CN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far……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Problems I met in minutiae extraction</a:t>
            </a: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28728" y="2428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Fake minutiae elimination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72008"/>
            <a:ext cx="910310" cy="8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572008"/>
            <a:ext cx="912216" cy="90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578987"/>
            <a:ext cx="917295" cy="9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955" y="3090860"/>
            <a:ext cx="98873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071810"/>
            <a:ext cx="917296" cy="9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3071810"/>
            <a:ext cx="926846" cy="97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285852" y="4000504"/>
            <a:ext cx="67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spike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428860" y="4000504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bridge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714744" y="4000504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hole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285852" y="5429264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break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714744" y="5429264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spur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500298" y="5429264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ladder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786314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Keep the number of minutiae in a range of 30~40 per fingerprint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786314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dirty="0" smtClean="0"/>
              <a:t>More than half of the minutiae are fakes.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far……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Nearly 40% of the project is completed.</a:t>
            </a:r>
          </a:p>
          <a:p>
            <a:pPr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A little bit behind the schedule.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I’m happy with what I have done so far. </a:t>
            </a:r>
            <a:r>
              <a:rPr lang="en-US" altLang="zh-CN" dirty="0" smtClean="0">
                <a:sym typeface="Wingdings" pitchFamily="2" charset="2"/>
              </a:rPr>
              <a:t></a:t>
            </a: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work I still have to do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357298"/>
            <a:ext cx="7772400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Fake minutiae elimination.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Image enrollment.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Two databases</a:t>
            </a:r>
          </a:p>
          <a:p>
            <a:pPr lvl="1"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Matching.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Using core point based local matching technique.</a:t>
            </a:r>
          </a:p>
          <a:p>
            <a:pPr lvl="1"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Database Management.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Being able to modify information of enrolled images</a:t>
            </a: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1240030" cy="14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右箭头 9"/>
          <p:cNvSpPr/>
          <p:nvPr/>
        </p:nvSpPr>
        <p:spPr>
          <a:xfrm>
            <a:off x="3929058" y="2357430"/>
            <a:ext cx="785818" cy="28575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Technology 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28586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Platform : Windows XP</a:t>
            </a:r>
          </a:p>
          <a:p>
            <a:pPr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Language: Visual C#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Support  GDI+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IDE: Microsoft Visual Studio 2008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Easy to set up application GUI.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No SDK used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Fingerprint scanner is dead. </a:t>
            </a: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8501090" cy="914400"/>
          </a:xfrm>
        </p:spPr>
        <p:txBody>
          <a:bodyPr/>
          <a:lstStyle/>
          <a:p>
            <a:r>
              <a:rPr lang="en-US" altLang="zh-CN" dirty="0" smtClean="0"/>
              <a:t>Potential Issues &amp;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357298"/>
            <a:ext cx="7772400" cy="47863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Complexity of matching algorithm.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The system accuracy.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I am confident that I will finish it on time.</a:t>
            </a:r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12" y="1928802"/>
            <a:ext cx="5214974" cy="914400"/>
          </a:xfrm>
        </p:spPr>
        <p:txBody>
          <a:bodyPr/>
          <a:lstStyle/>
          <a:p>
            <a:r>
              <a:rPr lang="en-US" altLang="zh-CN" dirty="0" smtClean="0"/>
              <a:t>Any Questions ?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928794" y="3429000"/>
            <a:ext cx="5786478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</a:t>
            </a:r>
            <a:r>
              <a:rPr lang="en-US" altLang="zh-CN" sz="4000" spc="-100" dirty="0" smtClean="0">
                <a:solidFill>
                  <a:srgbClr val="CCFF33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000" b="0" i="0" u="none" strike="noStrike" kern="1200" cap="none" spc="-100" normalizeH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</a:t>
            </a:r>
            <a:r>
              <a:rPr kumimoji="0" lang="en-US" altLang="zh-CN" sz="4000" b="0" i="0" u="none" strike="noStrike" kern="1200" cap="none" spc="-100" normalizeH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lang="en-US" altLang="zh-CN" sz="4000" spc="-100" dirty="0" smtClean="0">
                <a:solidFill>
                  <a:srgbClr val="CCFF33"/>
                </a:solidFill>
                <a:latin typeface="+mj-lt"/>
                <a:ea typeface="+mj-ea"/>
                <a:cs typeface="+mj-cs"/>
              </a:rPr>
              <a:t> listening!</a:t>
            </a:r>
            <a:endParaRPr kumimoji="0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Aim of this project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zh-CN" dirty="0" smtClean="0"/>
              <a:t>To build up a fingerprint recognition application which take two enrolled images and output the matching result.</a:t>
            </a:r>
          </a:p>
          <a:p>
            <a:pPr algn="just">
              <a:buNone/>
            </a:pPr>
            <a:r>
              <a:rPr lang="en-US" altLang="zh-CN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zh-CN" dirty="0" smtClean="0"/>
              <a:t>A </a:t>
            </a:r>
            <a:r>
              <a:rPr lang="en-US" altLang="zh-CN" dirty="0" smtClean="0"/>
              <a:t>acceptable  processing time and  accuracy.</a:t>
            </a:r>
          </a:p>
          <a:p>
            <a:pPr algn="just">
              <a:buNone/>
            </a:pPr>
            <a:endParaRPr lang="en-US" altLang="zh-CN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dirty="0" smtClean="0"/>
              <a:t>Easy to use, GUI friendliness.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Principles of Fingerprint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785794"/>
            <a:ext cx="7772400" cy="407193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zh-CN" alt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dirty="0" smtClean="0"/>
              <a:t>Made </a:t>
            </a:r>
            <a:r>
              <a:rPr lang="en-US" altLang="zh-CN" dirty="0" smtClean="0"/>
              <a:t>up of ridges and valleys.</a:t>
            </a:r>
          </a:p>
          <a:p>
            <a:pPr algn="just">
              <a:buNone/>
            </a:pPr>
            <a:endParaRPr lang="en-US" altLang="zh-CN" dirty="0" smtClean="0"/>
          </a:p>
          <a:p>
            <a:pPr algn="just">
              <a:buFont typeface="Wingdings" pitchFamily="2" charset="2"/>
              <a:buChar char="Ø"/>
            </a:pPr>
            <a:r>
              <a:rPr lang="en-US" altLang="zh-CN" dirty="0" smtClean="0"/>
              <a:t>Individual epidermal ridges and valleys have different characteristics for different fingerprints.</a:t>
            </a:r>
          </a:p>
          <a:p>
            <a:pPr algn="just">
              <a:buNone/>
            </a:pPr>
            <a:endParaRPr lang="en-US" altLang="zh-CN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Experience shows that no two individuals have fingers exactly alike.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5" name="图片 4" descr="2-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2130472" cy="20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715404" cy="914400"/>
          </a:xfrm>
        </p:spPr>
        <p:txBody>
          <a:bodyPr/>
          <a:lstStyle/>
          <a:p>
            <a:r>
              <a:rPr lang="en-US" altLang="zh-CN" sz="3600" dirty="0" smtClean="0"/>
              <a:t>Fingerprint never lie…</a:t>
            </a:r>
            <a:endParaRPr lang="zh-CN" altLang="en-US" sz="3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6733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History of fingerprints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00174"/>
            <a:ext cx="22029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364331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zh-CN" dirty="0" smtClean="0"/>
              <a:t>Fingerprint </a:t>
            </a:r>
            <a:r>
              <a:rPr lang="fi-FI" altLang="zh-CN" dirty="0"/>
              <a:t>on Palestinian lamp (400 A.D.)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00174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786446" y="364331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Berwick's trademark </a:t>
            </a:r>
            <a:r>
              <a:rPr lang="en-US" altLang="zh-CN" dirty="0"/>
              <a:t>(1809)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32766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2071670" y="6000768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</a:t>
            </a:r>
            <a:r>
              <a:rPr lang="en-US" altLang="zh-CN" dirty="0"/>
              <a:t>Chinese deed of sale (1839) signed with a fingerprint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14400"/>
          </a:xfrm>
        </p:spPr>
        <p:txBody>
          <a:bodyPr/>
          <a:lstStyle/>
          <a:p>
            <a:r>
              <a:rPr lang="en-US" altLang="zh-CN" dirty="0" smtClean="0"/>
              <a:t>Fingerprint technique nowadays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829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Technique 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214422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Pre-processing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Post-processing</a:t>
            </a: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Fingerprint Recognition -- Institute of Technology, </a:t>
            </a:r>
            <a:r>
              <a:rPr lang="en-US" altLang="zh-CN" dirty="0" err="1" smtClean="0"/>
              <a:t>Carlow</a:t>
            </a:r>
            <a:r>
              <a:rPr lang="en-US" altLang="zh-CN" dirty="0" smtClean="0"/>
              <a:t>  2010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3286116" y="2643182"/>
            <a:ext cx="500066" cy="28575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图片 9" descr="2-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000240"/>
            <a:ext cx="174686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右箭头 14"/>
          <p:cNvSpPr/>
          <p:nvPr/>
        </p:nvSpPr>
        <p:spPr>
          <a:xfrm>
            <a:off x="5643570" y="2714620"/>
            <a:ext cx="500066" cy="28575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071678"/>
            <a:ext cx="1643074" cy="170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图片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572008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箭头 17"/>
          <p:cNvSpPr/>
          <p:nvPr/>
        </p:nvSpPr>
        <p:spPr>
          <a:xfrm>
            <a:off x="4572000" y="5214950"/>
            <a:ext cx="714380" cy="285752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371475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3"/>
                </a:solidFill>
              </a:rPr>
              <a:t>Input Image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37147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3"/>
                </a:solidFill>
              </a:rPr>
              <a:t>Enhanced Image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378619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3"/>
                </a:solidFill>
              </a:rPr>
              <a:t>Thinned Image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32" y="6143644"/>
            <a:ext cx="25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Minutiae extracted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4" name="图片 2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572008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00694" y="614364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Fingerprint Matching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142984"/>
            <a:ext cx="4643470" cy="57387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GUI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71678"/>
            <a:ext cx="6500858" cy="452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2500298" y="1428736"/>
            <a:ext cx="4643470" cy="57387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1: Fingerprint Enrollment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500298" y="1357298"/>
            <a:ext cx="4572032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2:Fingerprint</a:t>
            </a:r>
            <a:r>
              <a:rPr kumimoji="0" lang="en-US" altLang="zh-CN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Matching</a:t>
            </a: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071678"/>
            <a:ext cx="65008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2500298" y="1357298"/>
            <a:ext cx="4572032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zh-CN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3:Database Management</a:t>
            </a: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071678"/>
            <a:ext cx="650085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 have done so far..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071546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 Image enhancement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Fingerprint Recognition -- Institute of Technology, Carlow  2010</a:t>
            </a:r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5572164" cy="448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43636" y="1857364"/>
            <a:ext cx="17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Guass</a:t>
            </a:r>
            <a:r>
              <a:rPr lang="en-US" altLang="zh-CN" dirty="0" smtClean="0"/>
              <a:t> Smooth</a:t>
            </a: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285992"/>
            <a:ext cx="25050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43636" y="378619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 </a:t>
            </a:r>
            <a:r>
              <a:rPr lang="en-US" dirty="0" err="1"/>
              <a:t>Binarization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4214818"/>
            <a:ext cx="3071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If   </a:t>
            </a:r>
            <a:r>
              <a:rPr lang="en-US" altLang="zh-CN" i="1" dirty="0" err="1" smtClean="0">
                <a:latin typeface="Microsoft Sans Serif" pitchFamily="34" charset="0"/>
                <a:cs typeface="Microsoft Sans Serif" pitchFamily="34" charset="0"/>
              </a:rPr>
              <a:t>Avg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&gt;= 100</a:t>
            </a:r>
          </a:p>
          <a:p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zh-CN" i="1" dirty="0" err="1" smtClean="0">
                <a:latin typeface="Microsoft Sans Serif" pitchFamily="34" charset="0"/>
                <a:cs typeface="Microsoft Sans Serif" pitchFamily="34" charset="0"/>
              </a:rPr>
              <a:t>i</a:t>
            </a:r>
            <a:r>
              <a:rPr lang="en-US" altLang="zh-CN" i="1" dirty="0" err="1" smtClean="0">
                <a:latin typeface="Microsoft Sans Serif" pitchFamily="34" charset="0"/>
                <a:cs typeface="Microsoft Sans Serif" pitchFamily="34" charset="0"/>
              </a:rPr>
              <a:t>Pixel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= 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0</a:t>
            </a:r>
          </a:p>
          <a:p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e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lse </a:t>
            </a:r>
          </a:p>
          <a:p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zh-CN" i="1" dirty="0" err="1" smtClean="0">
                <a:latin typeface="Microsoft Sans Serif" pitchFamily="34" charset="0"/>
                <a:cs typeface="Microsoft Sans Serif" pitchFamily="34" charset="0"/>
              </a:rPr>
              <a:t>iPixel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 = 255</a:t>
            </a:r>
            <a:endParaRPr lang="en-US" altLang="zh-CN" i="1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zh-CN" i="1" dirty="0" err="1" smtClean="0">
                <a:latin typeface="Microsoft Sans Serif" pitchFamily="34" charset="0"/>
                <a:cs typeface="Microsoft Sans Serif" pitchFamily="34" charset="0"/>
              </a:rPr>
              <a:t>setPixel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(</a:t>
            </a:r>
            <a:r>
              <a:rPr lang="en-US" altLang="zh-CN" i="1" dirty="0" err="1" smtClean="0">
                <a:latin typeface="Microsoft Sans Serif" pitchFamily="34" charset="0"/>
                <a:cs typeface="Microsoft Sans Serif" pitchFamily="34" charset="0"/>
              </a:rPr>
              <a:t>iPixel,iPixel,iPixel</a:t>
            </a:r>
            <a:r>
              <a:rPr lang="en-US" altLang="zh-CN" i="1" dirty="0" smtClean="0">
                <a:latin typeface="Microsoft Sans Serif" pitchFamily="34" charset="0"/>
                <a:cs typeface="Microsoft Sans Serif" pitchFamily="34" charset="0"/>
              </a:rPr>
              <a:t>)</a:t>
            </a:r>
            <a:endParaRPr lang="en-US" altLang="zh-CN" i="1" dirty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1453</TotalTime>
  <Words>1103</Words>
  <Application>Microsoft Office PowerPoint</Application>
  <PresentationFormat>全屏显示(4:3)</PresentationFormat>
  <Paragraphs>187</Paragraphs>
  <Slides>19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穿越</vt:lpstr>
      <vt:lpstr>Fingerprint recognition</vt:lpstr>
      <vt:lpstr>Aim of this project</vt:lpstr>
      <vt:lpstr>Principles of Fingerprint</vt:lpstr>
      <vt:lpstr>Fingerprint never lie…</vt:lpstr>
      <vt:lpstr>History of fingerprints</vt:lpstr>
      <vt:lpstr>Fingerprint technique nowadays </vt:lpstr>
      <vt:lpstr>Technique background</vt:lpstr>
      <vt:lpstr>What I have done so far.</vt:lpstr>
      <vt:lpstr>What I have done so far..</vt:lpstr>
      <vt:lpstr>What I have done so far..</vt:lpstr>
      <vt:lpstr>What I have done so far…</vt:lpstr>
      <vt:lpstr>What I have done so far…</vt:lpstr>
      <vt:lpstr>What I have done so far……</vt:lpstr>
      <vt:lpstr>What I have done so far……</vt:lpstr>
      <vt:lpstr>What I have done so far……</vt:lpstr>
      <vt:lpstr>The work I still have to do</vt:lpstr>
      <vt:lpstr>Technology Discussion</vt:lpstr>
      <vt:lpstr>Potential Issues &amp; Challenges</vt:lpstr>
      <vt:lpstr>Any Questions ?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Lenovo User</cp:lastModifiedBy>
  <cp:revision>134</cp:revision>
  <dcterms:created xsi:type="dcterms:W3CDTF">2010-02-08T12:23:18Z</dcterms:created>
  <dcterms:modified xsi:type="dcterms:W3CDTF">2010-02-12T02:12:23Z</dcterms:modified>
</cp:coreProperties>
</file>